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F9A9-ED2D-4F71-B269-CDA3C08FDD3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0A41-748D-461F-A789-BC932DD6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01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F9A9-ED2D-4F71-B269-CDA3C08FDD3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0A41-748D-461F-A789-BC932DD6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80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F9A9-ED2D-4F71-B269-CDA3C08FDD3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0A41-748D-461F-A789-BC932DD6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28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F9A9-ED2D-4F71-B269-CDA3C08FDD3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0A41-748D-461F-A789-BC932DD6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66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F9A9-ED2D-4F71-B269-CDA3C08FDD3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0A41-748D-461F-A789-BC932DD6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92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F9A9-ED2D-4F71-B269-CDA3C08FDD3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0A41-748D-461F-A789-BC932DD6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16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F9A9-ED2D-4F71-B269-CDA3C08FDD3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0A41-748D-461F-A789-BC932DD6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43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F9A9-ED2D-4F71-B269-CDA3C08FDD3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0A41-748D-461F-A789-BC932DD6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06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F9A9-ED2D-4F71-B269-CDA3C08FDD3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0A41-748D-461F-A789-BC932DD6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38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F9A9-ED2D-4F71-B269-CDA3C08FDD3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0A41-748D-461F-A789-BC932DD6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77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F9A9-ED2D-4F71-B269-CDA3C08FDD3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0A41-748D-461F-A789-BC932DD6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80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2F9A9-ED2D-4F71-B269-CDA3C08FDD3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A0A41-748D-461F-A789-BC932DD6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0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E5614A-A790-D3BF-0A1A-F649B48F08E8}"/>
              </a:ext>
            </a:extLst>
          </p:cNvPr>
          <p:cNvSpPr txBox="1"/>
          <p:nvPr/>
        </p:nvSpPr>
        <p:spPr>
          <a:xfrm>
            <a:off x="180108" y="415636"/>
            <a:ext cx="64146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Ysgol 3" panose="00000400000000000000" pitchFamily="2" charset="0"/>
              </a:rPr>
              <a:t>Fel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rhan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o’n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gwaith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wythnos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nesaf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ym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Mlynyddoedd</a:t>
            </a:r>
            <a:r>
              <a:rPr lang="en-GB" sz="1600" dirty="0">
                <a:latin typeface="Ysgol 3" panose="00000400000000000000" pitchFamily="2" charset="0"/>
              </a:rPr>
              <a:t> 5 a 6, </a:t>
            </a:r>
            <a:r>
              <a:rPr lang="en-GB" sz="1600" dirty="0" err="1">
                <a:latin typeface="Ysgol 3" panose="00000400000000000000" pitchFamily="2" charset="0"/>
              </a:rPr>
              <a:t>gofynnwn</a:t>
            </a:r>
            <a:r>
              <a:rPr lang="en-GB" sz="1600" dirty="0">
                <a:latin typeface="Ysgol 3" panose="00000400000000000000" pitchFamily="2" charset="0"/>
              </a:rPr>
              <a:t> yn </a:t>
            </a:r>
            <a:r>
              <a:rPr lang="en-GB" sz="1600" dirty="0" err="1">
                <a:latin typeface="Ysgol 3" panose="00000400000000000000" pitchFamily="2" charset="0"/>
              </a:rPr>
              <a:t>garedig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i</a:t>
            </a:r>
            <a:r>
              <a:rPr lang="en-GB" sz="1600" dirty="0">
                <a:latin typeface="Ysgol 3" panose="00000400000000000000" pitchFamily="2" charset="0"/>
              </a:rPr>
              <a:t> chi </a:t>
            </a:r>
            <a:r>
              <a:rPr lang="en-GB" sz="1600" dirty="0" err="1">
                <a:latin typeface="Ysgol 3" panose="00000400000000000000" pitchFamily="2" charset="0"/>
              </a:rPr>
              <a:t>anfon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potel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maint</a:t>
            </a:r>
            <a:r>
              <a:rPr lang="en-GB" sz="1600" dirty="0">
                <a:latin typeface="Ysgol 3" panose="00000400000000000000" pitchFamily="2" charset="0"/>
              </a:rPr>
              <a:t> 500ml </a:t>
            </a:r>
            <a:r>
              <a:rPr lang="en-GB" sz="1600" dirty="0" err="1">
                <a:latin typeface="Ysgol 3" panose="00000400000000000000" pitchFamily="2" charset="0"/>
              </a:rPr>
              <a:t>gwag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i’r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ysgol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ar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gyfer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weithgaredd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dosbarth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ar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ddydd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Llun</a:t>
            </a:r>
            <a:r>
              <a:rPr lang="en-GB" sz="1600" dirty="0">
                <a:latin typeface="Ysgol 3" panose="00000400000000000000" pitchFamily="2" charset="0"/>
              </a:rPr>
              <a:t> (9/10).</a:t>
            </a:r>
          </a:p>
          <a:p>
            <a:r>
              <a:rPr lang="en-GB" sz="1600" dirty="0" err="1">
                <a:latin typeface="Ysgol 3" panose="00000400000000000000" pitchFamily="2" charset="0"/>
              </a:rPr>
              <a:t>Diolch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i’r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rhai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sydd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eisoes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wedi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dod</a:t>
            </a:r>
            <a:r>
              <a:rPr lang="en-GB" sz="1600" dirty="0">
                <a:latin typeface="Ysgol 3" panose="00000400000000000000" pitchFamily="2" charset="0"/>
              </a:rPr>
              <a:t> a </a:t>
            </a:r>
            <a:r>
              <a:rPr lang="en-GB" sz="1600" dirty="0" err="1">
                <a:latin typeface="Ysgol 3" panose="00000400000000000000" pitchFamily="2" charset="0"/>
              </a:rPr>
              <a:t>rhai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mewn</a:t>
            </a:r>
            <a:r>
              <a:rPr lang="en-GB" sz="1600" dirty="0">
                <a:latin typeface="Ysgol 3" panose="00000400000000000000" pitchFamily="2" charset="0"/>
              </a:rPr>
              <a:t>, </a:t>
            </a:r>
            <a:r>
              <a:rPr lang="en-GB" sz="1600" dirty="0" err="1">
                <a:latin typeface="Ysgol 3" panose="00000400000000000000" pitchFamily="2" charset="0"/>
              </a:rPr>
              <a:t>rydym</a:t>
            </a:r>
            <a:r>
              <a:rPr lang="en-GB" sz="1600" dirty="0">
                <a:latin typeface="Ysgol 3" panose="00000400000000000000" pitchFamily="2" charset="0"/>
              </a:rPr>
              <a:t> yn </a:t>
            </a:r>
            <a:r>
              <a:rPr lang="en-GB" sz="1600" dirty="0" err="1">
                <a:latin typeface="Ysgol 3" panose="00000400000000000000" pitchFamily="2" charset="0"/>
              </a:rPr>
              <a:t>gwerthfawrogi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hyn</a:t>
            </a:r>
            <a:r>
              <a:rPr lang="en-GB" sz="1600" dirty="0">
                <a:latin typeface="Ysgol 3" panose="00000400000000000000" pitchFamily="2" charset="0"/>
              </a:rPr>
              <a:t> yn </a:t>
            </a:r>
            <a:r>
              <a:rPr lang="en-GB" sz="1600" dirty="0" err="1">
                <a:latin typeface="Ysgol 3" panose="00000400000000000000" pitchFamily="2" charset="0"/>
              </a:rPr>
              <a:t>fawr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iawn</a:t>
            </a:r>
            <a:r>
              <a:rPr lang="en-GB" sz="1600" dirty="0">
                <a:latin typeface="Ysgol 3" panose="00000400000000000000" pitchFamily="2" charset="0"/>
              </a:rPr>
              <a:t>.</a:t>
            </a:r>
          </a:p>
          <a:p>
            <a:endParaRPr lang="en-GB" sz="1600" dirty="0">
              <a:latin typeface="Ysgol 3" panose="00000400000000000000" pitchFamily="2" charset="0"/>
            </a:endParaRPr>
          </a:p>
          <a:p>
            <a:r>
              <a:rPr lang="en-GB" sz="1600" dirty="0">
                <a:latin typeface="Ysgol 3" panose="00000400000000000000" pitchFamily="2" charset="0"/>
              </a:rPr>
              <a:t>As part of our class work next week in Years 5 and 6, we kindly ask that you send an empty 500ml bottle to school for a class activity on Monday (9/10) Thank you to those who have  brought some in already, they are greatly appreciated.</a:t>
            </a:r>
          </a:p>
          <a:p>
            <a:endParaRPr lang="en-GB" sz="1600" dirty="0">
              <a:latin typeface="Ysgol 3" panose="00000400000000000000" pitchFamily="2" charset="0"/>
            </a:endParaRPr>
          </a:p>
          <a:p>
            <a:r>
              <a:rPr lang="en-GB" sz="1600" dirty="0" err="1">
                <a:latin typeface="Ysgol 3" panose="00000400000000000000" pitchFamily="2" charset="0"/>
              </a:rPr>
              <a:t>Diolch</a:t>
            </a:r>
            <a:r>
              <a:rPr lang="en-GB" sz="1600" dirty="0">
                <a:latin typeface="Ysgol 3" panose="00000400000000000000" pitchFamily="2" charset="0"/>
              </a:rPr>
              <a:t>,</a:t>
            </a:r>
          </a:p>
          <a:p>
            <a:endParaRPr lang="en-GB" sz="1600" dirty="0">
              <a:latin typeface="Ysgol 3" panose="00000400000000000000" pitchFamily="2" charset="0"/>
            </a:endParaRPr>
          </a:p>
          <a:p>
            <a:r>
              <a:rPr lang="en-GB" sz="1600" dirty="0">
                <a:latin typeface="Ysgol 3" panose="00000400000000000000" pitchFamily="2" charset="0"/>
              </a:rPr>
              <a:t>Staff </a:t>
            </a:r>
            <a:r>
              <a:rPr lang="en-GB" sz="1600" dirty="0" err="1">
                <a:latin typeface="Ysgol 3" panose="00000400000000000000" pitchFamily="2" charset="0"/>
              </a:rPr>
              <a:t>Blwyddyn</a:t>
            </a:r>
            <a:r>
              <a:rPr lang="en-GB" sz="1600" dirty="0">
                <a:latin typeface="Ysgol 3" panose="00000400000000000000" pitchFamily="2" charset="0"/>
              </a:rPr>
              <a:t> 5 a 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566FC4-CEBD-5A91-9EA6-D0CFD5C546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47" r="24793"/>
          <a:stretch/>
        </p:blipFill>
        <p:spPr>
          <a:xfrm>
            <a:off x="5860473" y="2757054"/>
            <a:ext cx="817419" cy="1676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69BD42-0DDB-1F74-4860-4E42138D5BF3}"/>
              </a:ext>
            </a:extLst>
          </p:cNvPr>
          <p:cNvSpPr txBox="1"/>
          <p:nvPr/>
        </p:nvSpPr>
        <p:spPr>
          <a:xfrm>
            <a:off x="180108" y="5153891"/>
            <a:ext cx="64146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Ysgol 3" panose="00000400000000000000" pitchFamily="2" charset="0"/>
              </a:rPr>
              <a:t>Fel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rhan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o’n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gwaith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wythnos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nesaf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ym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Mlynyddoedd</a:t>
            </a:r>
            <a:r>
              <a:rPr lang="en-GB" sz="1600" dirty="0">
                <a:latin typeface="Ysgol 3" panose="00000400000000000000" pitchFamily="2" charset="0"/>
              </a:rPr>
              <a:t> 5 a 6, </a:t>
            </a:r>
            <a:r>
              <a:rPr lang="en-GB" sz="1600" dirty="0" err="1">
                <a:latin typeface="Ysgol 3" panose="00000400000000000000" pitchFamily="2" charset="0"/>
              </a:rPr>
              <a:t>gofynnwn</a:t>
            </a:r>
            <a:r>
              <a:rPr lang="en-GB" sz="1600" dirty="0">
                <a:latin typeface="Ysgol 3" panose="00000400000000000000" pitchFamily="2" charset="0"/>
              </a:rPr>
              <a:t> yn </a:t>
            </a:r>
            <a:r>
              <a:rPr lang="en-GB" sz="1600" dirty="0" err="1">
                <a:latin typeface="Ysgol 3" panose="00000400000000000000" pitchFamily="2" charset="0"/>
              </a:rPr>
              <a:t>garedig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i</a:t>
            </a:r>
            <a:r>
              <a:rPr lang="en-GB" sz="1600" dirty="0">
                <a:latin typeface="Ysgol 3" panose="00000400000000000000" pitchFamily="2" charset="0"/>
              </a:rPr>
              <a:t> chi </a:t>
            </a:r>
            <a:r>
              <a:rPr lang="en-GB" sz="1600" dirty="0" err="1">
                <a:latin typeface="Ysgol 3" panose="00000400000000000000" pitchFamily="2" charset="0"/>
              </a:rPr>
              <a:t>anfon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potel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maint</a:t>
            </a:r>
            <a:r>
              <a:rPr lang="en-GB" sz="1600" dirty="0">
                <a:latin typeface="Ysgol 3" panose="00000400000000000000" pitchFamily="2" charset="0"/>
              </a:rPr>
              <a:t> 500ml </a:t>
            </a:r>
            <a:r>
              <a:rPr lang="en-GB" sz="1600" dirty="0" err="1">
                <a:latin typeface="Ysgol 3" panose="00000400000000000000" pitchFamily="2" charset="0"/>
              </a:rPr>
              <a:t>gwag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i’r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ysgol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ar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gyfer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weithgaredd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dosbarth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ar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ddydd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Llun</a:t>
            </a:r>
            <a:r>
              <a:rPr lang="en-GB" sz="1600" dirty="0">
                <a:latin typeface="Ysgol 3" panose="00000400000000000000" pitchFamily="2" charset="0"/>
              </a:rPr>
              <a:t> (9/10).</a:t>
            </a:r>
          </a:p>
          <a:p>
            <a:r>
              <a:rPr lang="en-GB" sz="1600" dirty="0" err="1">
                <a:latin typeface="Ysgol 3" panose="00000400000000000000" pitchFamily="2" charset="0"/>
              </a:rPr>
              <a:t>Diolch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i’r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rhai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sydd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eisoes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wedi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dod</a:t>
            </a:r>
            <a:r>
              <a:rPr lang="en-GB" sz="1600" dirty="0">
                <a:latin typeface="Ysgol 3" panose="00000400000000000000" pitchFamily="2" charset="0"/>
              </a:rPr>
              <a:t> a </a:t>
            </a:r>
            <a:r>
              <a:rPr lang="en-GB" sz="1600" dirty="0" err="1">
                <a:latin typeface="Ysgol 3" panose="00000400000000000000" pitchFamily="2" charset="0"/>
              </a:rPr>
              <a:t>rhai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mewn</a:t>
            </a:r>
            <a:r>
              <a:rPr lang="en-GB" sz="1600" dirty="0">
                <a:latin typeface="Ysgol 3" panose="00000400000000000000" pitchFamily="2" charset="0"/>
              </a:rPr>
              <a:t>, </a:t>
            </a:r>
            <a:r>
              <a:rPr lang="en-GB" sz="1600" dirty="0" err="1">
                <a:latin typeface="Ysgol 3" panose="00000400000000000000" pitchFamily="2" charset="0"/>
              </a:rPr>
              <a:t>rydym</a:t>
            </a:r>
            <a:r>
              <a:rPr lang="en-GB" sz="1600" dirty="0">
                <a:latin typeface="Ysgol 3" panose="00000400000000000000" pitchFamily="2" charset="0"/>
              </a:rPr>
              <a:t> yn </a:t>
            </a:r>
            <a:r>
              <a:rPr lang="en-GB" sz="1600" dirty="0" err="1">
                <a:latin typeface="Ysgol 3" panose="00000400000000000000" pitchFamily="2" charset="0"/>
              </a:rPr>
              <a:t>gwerthfawrogi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hyn</a:t>
            </a:r>
            <a:r>
              <a:rPr lang="en-GB" sz="1600" dirty="0">
                <a:latin typeface="Ysgol 3" panose="00000400000000000000" pitchFamily="2" charset="0"/>
              </a:rPr>
              <a:t> yn </a:t>
            </a:r>
            <a:r>
              <a:rPr lang="en-GB" sz="1600" dirty="0" err="1">
                <a:latin typeface="Ysgol 3" panose="00000400000000000000" pitchFamily="2" charset="0"/>
              </a:rPr>
              <a:t>fawr</a:t>
            </a:r>
            <a:r>
              <a:rPr lang="en-GB" sz="1600" dirty="0">
                <a:latin typeface="Ysgol 3" panose="00000400000000000000" pitchFamily="2" charset="0"/>
              </a:rPr>
              <a:t> </a:t>
            </a:r>
            <a:r>
              <a:rPr lang="en-GB" sz="1600" dirty="0" err="1">
                <a:latin typeface="Ysgol 3" panose="00000400000000000000" pitchFamily="2" charset="0"/>
              </a:rPr>
              <a:t>iawn</a:t>
            </a:r>
            <a:r>
              <a:rPr lang="en-GB" sz="1600" dirty="0">
                <a:latin typeface="Ysgol 3" panose="00000400000000000000" pitchFamily="2" charset="0"/>
              </a:rPr>
              <a:t>.</a:t>
            </a:r>
          </a:p>
          <a:p>
            <a:endParaRPr lang="en-GB" sz="1600" dirty="0">
              <a:latin typeface="Ysgol 3" panose="00000400000000000000" pitchFamily="2" charset="0"/>
            </a:endParaRPr>
          </a:p>
          <a:p>
            <a:r>
              <a:rPr lang="en-GB" sz="1600" dirty="0">
                <a:latin typeface="Ysgol 3" panose="00000400000000000000" pitchFamily="2" charset="0"/>
              </a:rPr>
              <a:t>As part of our class work next week in Years 5 and 6, we kindly ask that you send an empty 500ml bottle to school for a class activity on Monday (9/10) Thank you to those who have  brought some in already, they are greatly appreciated.</a:t>
            </a:r>
          </a:p>
          <a:p>
            <a:endParaRPr lang="en-GB" sz="1600" dirty="0">
              <a:latin typeface="Ysgol 3" panose="00000400000000000000" pitchFamily="2" charset="0"/>
            </a:endParaRPr>
          </a:p>
          <a:p>
            <a:r>
              <a:rPr lang="en-GB" sz="1600" dirty="0" err="1">
                <a:latin typeface="Ysgol 3" panose="00000400000000000000" pitchFamily="2" charset="0"/>
              </a:rPr>
              <a:t>Diolch</a:t>
            </a:r>
            <a:r>
              <a:rPr lang="en-GB" sz="1600" dirty="0">
                <a:latin typeface="Ysgol 3" panose="00000400000000000000" pitchFamily="2" charset="0"/>
              </a:rPr>
              <a:t>,</a:t>
            </a:r>
          </a:p>
          <a:p>
            <a:endParaRPr lang="en-GB" sz="1600" dirty="0">
              <a:latin typeface="Ysgol 3" panose="00000400000000000000" pitchFamily="2" charset="0"/>
            </a:endParaRPr>
          </a:p>
          <a:p>
            <a:r>
              <a:rPr lang="en-GB" sz="1600" dirty="0">
                <a:latin typeface="Ysgol 3" panose="00000400000000000000" pitchFamily="2" charset="0"/>
              </a:rPr>
              <a:t>Staff </a:t>
            </a:r>
            <a:r>
              <a:rPr lang="en-GB" sz="1600" dirty="0" err="1">
                <a:latin typeface="Ysgol 3" panose="00000400000000000000" pitchFamily="2" charset="0"/>
              </a:rPr>
              <a:t>Blwyddyn</a:t>
            </a:r>
            <a:r>
              <a:rPr lang="en-GB" sz="1600" dirty="0">
                <a:latin typeface="Ysgol 3" panose="00000400000000000000" pitchFamily="2" charset="0"/>
              </a:rPr>
              <a:t> 5 a 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A16398-0636-7908-B73D-445548DF83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47" r="24793"/>
          <a:stretch/>
        </p:blipFill>
        <p:spPr>
          <a:xfrm>
            <a:off x="5860473" y="7495309"/>
            <a:ext cx="817419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04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1670</TotalTime>
  <Words>222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Ysgol 3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Mostyn (Ysgol Plas Coch)</dc:creator>
  <cp:lastModifiedBy>E Mostyn (Ysgol Plas Coch)</cp:lastModifiedBy>
  <cp:revision>1</cp:revision>
  <cp:lastPrinted>2023-10-06T13:26:48Z</cp:lastPrinted>
  <dcterms:created xsi:type="dcterms:W3CDTF">2023-10-05T11:28:53Z</dcterms:created>
  <dcterms:modified xsi:type="dcterms:W3CDTF">2023-10-06T15:19:26Z</dcterms:modified>
</cp:coreProperties>
</file>