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0C20AA-3D1D-4F02-91E6-84CCAC387C12}" v="53" dt="2022-11-14T10:47:25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Hogg (Ysgol Plas Coch)" userId="975c4385-d279-4971-87ae-4d6dc2786147" providerId="ADAL" clId="{B9EE5BA8-84FB-4BC9-8EA1-724877CAEE2B}"/>
    <pc:docChg chg="modSld">
      <pc:chgData name="L Hogg (Ysgol Plas Coch)" userId="975c4385-d279-4971-87ae-4d6dc2786147" providerId="ADAL" clId="{B9EE5BA8-84FB-4BC9-8EA1-724877CAEE2B}" dt="2022-11-14T11:00:25.631" v="17" actId="14100"/>
      <pc:docMkLst>
        <pc:docMk/>
      </pc:docMkLst>
      <pc:sldChg chg="modSp mod">
        <pc:chgData name="L Hogg (Ysgol Plas Coch)" userId="975c4385-d279-4971-87ae-4d6dc2786147" providerId="ADAL" clId="{B9EE5BA8-84FB-4BC9-8EA1-724877CAEE2B}" dt="2022-11-14T11:00:25.631" v="17" actId="14100"/>
        <pc:sldMkLst>
          <pc:docMk/>
          <pc:sldMk cId="1644697201" sldId="256"/>
        </pc:sldMkLst>
        <pc:spChg chg="mod">
          <ac:chgData name="L Hogg (Ysgol Plas Coch)" userId="975c4385-d279-4971-87ae-4d6dc2786147" providerId="ADAL" clId="{B9EE5BA8-84FB-4BC9-8EA1-724877CAEE2B}" dt="2022-11-14T11:00:09.348" v="14" actId="255"/>
          <ac:spMkLst>
            <pc:docMk/>
            <pc:sldMk cId="1644697201" sldId="256"/>
            <ac:spMk id="5" creationId="{74CCB16A-90DE-873E-54D6-9DD2998672F2}"/>
          </ac:spMkLst>
        </pc:spChg>
        <pc:spChg chg="mod">
          <ac:chgData name="L Hogg (Ysgol Plas Coch)" userId="975c4385-d279-4971-87ae-4d6dc2786147" providerId="ADAL" clId="{B9EE5BA8-84FB-4BC9-8EA1-724877CAEE2B}" dt="2022-11-14T10:59:59.814" v="13"/>
          <ac:spMkLst>
            <pc:docMk/>
            <pc:sldMk cId="1644697201" sldId="256"/>
            <ac:spMk id="6" creationId="{A7DBF8DA-4F37-018B-2CFB-2BB99B14E9F6}"/>
          </ac:spMkLst>
        </pc:spChg>
        <pc:spChg chg="mod">
          <ac:chgData name="L Hogg (Ysgol Plas Coch)" userId="975c4385-d279-4971-87ae-4d6dc2786147" providerId="ADAL" clId="{B9EE5BA8-84FB-4BC9-8EA1-724877CAEE2B}" dt="2022-11-14T11:00:18.159" v="16" actId="14100"/>
          <ac:spMkLst>
            <pc:docMk/>
            <pc:sldMk cId="1644697201" sldId="256"/>
            <ac:spMk id="8" creationId="{8B999760-E2F2-59B3-4F7D-90C46860AA9A}"/>
          </ac:spMkLst>
        </pc:spChg>
        <pc:picChg chg="mod">
          <ac:chgData name="L Hogg (Ysgol Plas Coch)" userId="975c4385-d279-4971-87ae-4d6dc2786147" providerId="ADAL" clId="{B9EE5BA8-84FB-4BC9-8EA1-724877CAEE2B}" dt="2022-11-14T11:00:11.795" v="15" actId="1076"/>
          <ac:picMkLst>
            <pc:docMk/>
            <pc:sldMk cId="1644697201" sldId="256"/>
            <ac:picMk id="4" creationId="{2B92F30A-6559-25B6-4DAC-1740BDA24F7C}"/>
          </ac:picMkLst>
        </pc:picChg>
        <pc:picChg chg="mod">
          <ac:chgData name="L Hogg (Ysgol Plas Coch)" userId="975c4385-d279-4971-87ae-4d6dc2786147" providerId="ADAL" clId="{B9EE5BA8-84FB-4BC9-8EA1-724877CAEE2B}" dt="2022-11-14T11:00:25.631" v="17" actId="14100"/>
          <ac:picMkLst>
            <pc:docMk/>
            <pc:sldMk cId="1644697201" sldId="256"/>
            <ac:picMk id="9" creationId="{466470F7-5C19-C85D-B0AB-EF40B236B70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34FD9-C4CC-4309-B27A-202A59D231F6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749C4-DED2-41FF-9215-CBE9E5F30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2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D306-745B-A884-0585-0929ECA61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3C149-EDF4-017A-7B56-2EE9177E5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26489-F919-79E5-F219-2E445EF0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1A009-29CF-6E55-4730-FA1A6FE0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6AB1C-F20E-4D02-8A3A-1871DB5A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53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4DB6D-B97B-7736-2DD7-DFF1463D0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2F3C3-821F-A66C-DA0D-AD8EB949E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B3C2C-729A-DC82-309B-E6FD0E459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392E1-45B4-9C70-DBB6-55248285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2D7F6-DC06-2B22-3B80-D761797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0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789A41-CB5F-AD9D-6E0E-78F066D2BF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9BBCD-1550-DFFF-7ED2-50943C44E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C11D8-CF71-AA57-C5EF-9384073E3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77611-BCB6-389C-D272-6C92A3AE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300CD-5BC1-AD48-7DB1-C306AE65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09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11B9F-690A-73E9-802F-D32152C40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00EDB-7BD0-C2B6-2C2E-356B8C093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7C827-23D4-C2FD-0B6E-8A8410C4F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5B2D0-D1EB-4577-9F4E-55DB1E864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CAE94-8D7F-62A1-3095-B4AAF133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76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65841-C587-148F-0482-273F0B192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83543-3A62-4F59-E479-5F0AE522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A3079-4F24-6CE3-779E-A66E52BD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9F0DC-9D92-DFCA-547D-EFFCC833F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F4414-A88D-F851-1DD4-C20954E8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78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DDAED-A1C0-9CA7-D7C5-4CF05E79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C7867-1520-D29A-3230-D8333A6DC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0837AE-ECED-7239-26D0-7AE5A35D8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D676F-B5F1-D8E1-32DF-B1F7C1F08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E40AB-E962-ED83-63EA-E8973A37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E0B4D-E128-8125-B2FC-DA545318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9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28A0C-E230-E061-8D0B-C006040D0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E3551-926D-D3C0-01B2-8945DB883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EA7CC-BBDC-37B3-8B25-33E6D3D20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49FA65-BD60-A799-F8E5-28C12A1C8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6E9D0-33EC-4147-BF41-6287C24A4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DCCBC4-0B4A-CC57-7618-3A1EBFD38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6D7A63-8DF9-AD20-ADD3-E95B227AC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C9C280-8653-7442-3F6F-DBAF905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71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FA5E7-E6BF-00CE-C58C-03AAC77D8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5E428-BEE0-F701-428D-0CA5B5CE2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20645-EEBB-B430-3803-7A75145DC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3D5E74-71E0-A963-D3A3-152E4110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8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9DA82-285A-8CB3-5AEA-B7856C43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C0A04-15E7-655D-9E3D-F5B95612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EBCDE-BE94-5ED6-1BBD-6C8BDE14F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0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0BC2A-C90A-0529-0217-1C6415560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4EE8-E23F-7B3B-D9DF-2034A2D12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306ED-F84D-3D72-AC86-FA2A60BAD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684BA-1C1A-CD81-5132-58A15CA4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AB4-3B3F-D064-7C3A-D18689C37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69CE3-4763-4D5F-5865-26BEF615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10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86E5E-12B6-B092-A4C6-7604C65C0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6057B2-CD9C-069D-D743-60A4629EC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E8EEA-E8FE-ADE3-CA8A-FA89D58D9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6E1D0-A782-027D-F755-AE17E80E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78C77-8E93-55B4-4EBD-B73A43AD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8BE52-4B00-3064-6E89-1C8C95DA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03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6EA9FE-E0A6-BFCB-9F34-3AF769F7C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C41F1-E8B7-74E4-0C04-5795FFA23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53C2D-77B2-D7F8-4BB0-AC39CBC29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A5245-088B-4F57-8A27-2B09DA887333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FC193-CD62-CD6E-4BE1-7D032DB27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1B9AC-D722-FD2F-00C6-9604E6FC5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11C5F-C2B7-418C-898C-2979CEA3EB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2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92F30A-6559-25B6-4DAC-1740BDA24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173" y="1620301"/>
            <a:ext cx="6192737" cy="39057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CCB16A-90DE-873E-54D6-9DD2998672F2}"/>
              </a:ext>
            </a:extLst>
          </p:cNvPr>
          <p:cNvSpPr txBox="1"/>
          <p:nvPr/>
        </p:nvSpPr>
        <p:spPr>
          <a:xfrm>
            <a:off x="609600" y="254000"/>
            <a:ext cx="1092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>
                <a:solidFill>
                  <a:srgbClr val="0070C0"/>
                </a:solidFill>
                <a:latin typeface="Georgia Pro Cond Semibold" panose="020B0604020202020204" pitchFamily="18" charset="0"/>
              </a:rPr>
              <a:t>Diwrnod</a:t>
            </a:r>
            <a:r>
              <a:rPr lang="en-GB" sz="4000" dirty="0">
                <a:solidFill>
                  <a:srgbClr val="0070C0"/>
                </a:solidFill>
                <a:latin typeface="Georgia Pro Cond Semibold" panose="020B0604020202020204" pitchFamily="18" charset="0"/>
              </a:rPr>
              <a:t> Plant </a:t>
            </a:r>
            <a:r>
              <a:rPr lang="en-GB" sz="4000" dirty="0" err="1">
                <a:solidFill>
                  <a:srgbClr val="0070C0"/>
                </a:solidFill>
                <a:latin typeface="Georgia Pro Cond Semibold" panose="020B0604020202020204" pitchFamily="18" charset="0"/>
              </a:rPr>
              <a:t>mewn</a:t>
            </a:r>
            <a:r>
              <a:rPr lang="en-GB" sz="4000" dirty="0">
                <a:solidFill>
                  <a:srgbClr val="0070C0"/>
                </a:solidFill>
                <a:latin typeface="Georgia Pro Cond Semibold" panose="020B0604020202020204" pitchFamily="18" charset="0"/>
              </a:rPr>
              <a:t> </a:t>
            </a:r>
            <a:r>
              <a:rPr lang="en-GB" sz="4000" dirty="0" err="1">
                <a:solidFill>
                  <a:srgbClr val="0070C0"/>
                </a:solidFill>
                <a:latin typeface="Georgia Pro Cond Semibold" panose="020B0604020202020204" pitchFamily="18" charset="0"/>
              </a:rPr>
              <a:t>Angen</a:t>
            </a:r>
            <a:r>
              <a:rPr lang="en-GB" sz="4000" dirty="0">
                <a:solidFill>
                  <a:srgbClr val="0070C0"/>
                </a:solidFill>
                <a:latin typeface="Georgia Pro Cond Semibold" panose="020B0604020202020204" pitchFamily="18" charset="0"/>
              </a:rPr>
              <a:t> 	</a:t>
            </a:r>
          </a:p>
          <a:p>
            <a:pPr algn="ctr"/>
            <a:r>
              <a:rPr lang="en-GB" sz="4000" dirty="0">
                <a:solidFill>
                  <a:srgbClr val="0070C0"/>
                </a:solidFill>
                <a:latin typeface="Georgia Pro Cond Semibold" panose="02040706050405020303" pitchFamily="18" charset="0"/>
              </a:rPr>
              <a:t>Children in Need</a:t>
            </a:r>
            <a:endParaRPr lang="en-GB" sz="4000" dirty="0">
              <a:solidFill>
                <a:srgbClr val="0070C0"/>
              </a:solidFill>
              <a:latin typeface="Georgia Pro Cond Semibold" panose="020B0604020202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DBF8DA-4F37-018B-2CFB-2BB99B14E9F6}"/>
              </a:ext>
            </a:extLst>
          </p:cNvPr>
          <p:cNvSpPr txBox="1"/>
          <p:nvPr/>
        </p:nvSpPr>
        <p:spPr>
          <a:xfrm>
            <a:off x="1117601" y="5568950"/>
            <a:ext cx="9855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>
                <a:solidFill>
                  <a:srgbClr val="0070C0"/>
                </a:solidFill>
                <a:latin typeface="Georgia Pro Cond Semibold" panose="020B0604020202020204" pitchFamily="18" charset="0"/>
              </a:rPr>
              <a:t>18/11/22</a:t>
            </a:r>
            <a:endParaRPr lang="en-GB" sz="4000" dirty="0">
              <a:solidFill>
                <a:srgbClr val="FFFF00"/>
              </a:solidFill>
              <a:latin typeface="Georgia Pro Cond Semibold" panose="02040706050405020303" pitchFamily="18" charset="0"/>
            </a:endParaRPr>
          </a:p>
        </p:txBody>
      </p:sp>
      <p:sp>
        <p:nvSpPr>
          <p:cNvPr id="8" name="Star: 6 Points 7">
            <a:extLst>
              <a:ext uri="{FF2B5EF4-FFF2-40B4-BE49-F238E27FC236}">
                <a16:creationId xmlns:a16="http://schemas.microsoft.com/office/drawing/2014/main" id="{8B999760-E2F2-59B3-4F7D-90C46860AA9A}"/>
              </a:ext>
            </a:extLst>
          </p:cNvPr>
          <p:cNvSpPr/>
          <p:nvPr/>
        </p:nvSpPr>
        <p:spPr>
          <a:xfrm>
            <a:off x="0" y="4200524"/>
            <a:ext cx="2724150" cy="240347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6470F7-5C19-C85D-B0AB-EF40B236B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0675" y="4088169"/>
            <a:ext cx="2981326" cy="24445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BC3C0C8-5B42-005F-817D-FCB3C5AD2B13}"/>
              </a:ext>
            </a:extLst>
          </p:cNvPr>
          <p:cNvSpPr txBox="1"/>
          <p:nvPr/>
        </p:nvSpPr>
        <p:spPr>
          <a:xfrm>
            <a:off x="609600" y="47244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rgbClr val="FFFF00"/>
                </a:solidFill>
              </a:rPr>
              <a:t>Gwisgo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dillad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smotiog</a:t>
            </a:r>
            <a:r>
              <a:rPr lang="en-GB" sz="2000" dirty="0">
                <a:solidFill>
                  <a:srgbClr val="FFFF00"/>
                </a:solidFill>
              </a:rPr>
              <a:t>/ Wear spotty clothes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B0A25C-C155-355A-E3D6-E8957E268946}"/>
              </a:ext>
            </a:extLst>
          </p:cNvPr>
          <p:cNvSpPr txBox="1"/>
          <p:nvPr/>
        </p:nvSpPr>
        <p:spPr>
          <a:xfrm>
            <a:off x="9560560" y="4747337"/>
            <a:ext cx="202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>
                <a:solidFill>
                  <a:srgbClr val="FFFF00"/>
                </a:solidFill>
              </a:rPr>
              <a:t>Gwisgo</a:t>
            </a:r>
            <a:r>
              <a:rPr lang="en-GB" sz="2000" dirty="0">
                <a:solidFill>
                  <a:srgbClr val="FFFF00"/>
                </a:solidFill>
              </a:rPr>
              <a:t> pyjamas/ Wear Pyjamas</a:t>
            </a:r>
          </a:p>
        </p:txBody>
      </p:sp>
    </p:spTree>
    <p:extLst>
      <p:ext uri="{BB962C8B-B14F-4D97-AF65-F5344CB8AC3E}">
        <p14:creationId xmlns:p14="http://schemas.microsoft.com/office/powerpoint/2010/main" val="164469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 Pro Cond Semibold</vt:lpstr>
      <vt:lpstr>Office Theme</vt:lpstr>
      <vt:lpstr>PowerPoint Presentation</vt:lpstr>
    </vt:vector>
  </TitlesOfParts>
  <Company>WCBC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Hogg (Ysgol Plas Coch)</dc:creator>
  <cp:lastModifiedBy>L Hogg (Ysgol Plas Coch)</cp:lastModifiedBy>
  <cp:revision>2</cp:revision>
  <dcterms:created xsi:type="dcterms:W3CDTF">2022-11-14T09:38:15Z</dcterms:created>
  <dcterms:modified xsi:type="dcterms:W3CDTF">2022-11-14T11:00:27Z</dcterms:modified>
</cp:coreProperties>
</file>